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177" r:id="rId2"/>
    <p:sldId id="2178" r:id="rId3"/>
    <p:sldId id="2181" r:id="rId4"/>
    <p:sldId id="2183" r:id="rId5"/>
    <p:sldId id="2180" r:id="rId6"/>
    <p:sldId id="2179" r:id="rId7"/>
    <p:sldId id="2182" r:id="rId8"/>
    <p:sldId id="2184" r:id="rId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žík Jan RNDr. Ph.D." initials="MJRP" lastIdx="1" clrIdx="0">
    <p:extLst>
      <p:ext uri="{19B8F6BF-5375-455C-9EA6-DF929625EA0E}">
        <p15:presenceInfo xmlns:p15="http://schemas.microsoft.com/office/powerpoint/2012/main" userId="Mužík Jan RNDr.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CC99"/>
    <a:srgbClr val="7191D1"/>
    <a:srgbClr val="B0C2E5"/>
    <a:srgbClr val="F2F2F2"/>
    <a:srgbClr val="CC99FF"/>
    <a:srgbClr val="FF9933"/>
    <a:srgbClr val="FF9966"/>
    <a:srgbClr val="FF6600"/>
    <a:srgbClr val="315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918" y="342"/>
      </p:cViewPr>
      <p:guideLst>
        <p:guide orient="horz" pos="12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01.08.2021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5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2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862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427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46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41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388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462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9297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58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9" r:id="rId3"/>
    <p:sldLayoutId id="2147483657" r:id="rId4"/>
    <p:sldLayoutId id="2147483662" r:id="rId5"/>
    <p:sldLayoutId id="2147483661" r:id="rId6"/>
    <p:sldLayoutId id="2147483660" r:id="rId7"/>
    <p:sldLayoutId id="2147483658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6905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populace 16 a více let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>
                <a:solidFill>
                  <a:schemeClr val="tx1"/>
                </a:solidFill>
              </a:rPr>
              <a:t>v </a:t>
            </a:r>
            <a:r>
              <a:rPr lang="cs-CZ" sz="4400" dirty="0">
                <a:solidFill>
                  <a:schemeClr val="tx1"/>
                </a:solidFill>
              </a:rPr>
              <a:t>mapách dle obcí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67268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6A97E62A-9A10-4317-A72B-DE67356A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576808"/>
            <a:ext cx="11612171" cy="628119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13. 7. 2021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DE23578-544C-4E00-AC0D-8BF74056EC5E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1E1881C-793F-4569-927E-9C0C7C3AC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571A4C00-445E-410F-824A-068ABE252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86222"/>
              </p:ext>
            </p:extLst>
          </p:nvPr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43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F2F8FB02-1342-4674-8029-CF932496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0"/>
            <a:ext cx="11619121" cy="628495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24. 7. 2021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26644"/>
              </p:ext>
            </p:extLst>
          </p:nvPr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403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61BCA599-36C2-40D9-AC92-873500D5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000"/>
            <a:ext cx="11619121" cy="628495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16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31. 7. 2021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C40225D3-DC79-429E-9E3D-91309D7ADA4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4A2DAB93-D997-4EEA-ADF6-06F236A87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5681AE3D-D17A-4B8E-AA97-42CB7FC69463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52,00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52,00 - 55,99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56,00 - 59,99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60,00 - 63,99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64,00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57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</a:t>
            </a:r>
          </a:p>
          <a:p>
            <a:r>
              <a:rPr lang="cs-CZ" sz="4400" dirty="0">
                <a:solidFill>
                  <a:schemeClr val="tx1"/>
                </a:solidFill>
              </a:rPr>
              <a:t>populace 60 a více let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112306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A33536-64B0-4EED-9A82-48D639B7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79"/>
            <a:ext cx="11643469" cy="62981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60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13. 7. 2021</a:t>
            </a:r>
          </a:p>
        </p:txBody>
      </p:sp>
      <p:sp>
        <p:nvSpPr>
          <p:cNvPr id="12" name="Obdélník 11">
            <a:extLst>
              <a:ext uri="{FF2B5EF4-FFF2-40B4-BE49-F238E27FC236}">
                <a16:creationId xmlns:a16="http://schemas.microsoft.com/office/drawing/2014/main" id="{DF0540A5-C89D-4E0F-B616-B81E3A2CE818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33CC36BE-10A5-45CF-BCE8-F0E95A524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4" name="Tabulka 13">
            <a:extLst>
              <a:ext uri="{FF2B5EF4-FFF2-40B4-BE49-F238E27FC236}">
                <a16:creationId xmlns:a16="http://schemas.microsoft.com/office/drawing/2014/main" id="{26D810B4-E463-4761-A8B5-54C1D79AC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19996"/>
              </p:ext>
            </p:extLst>
          </p:nvPr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70,00 - 74,99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75,00 - 79,99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80,00 - 84,99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58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B6D0339A-CBBC-4EA1-B5AF-54CE70D6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79"/>
            <a:ext cx="11643469" cy="62981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60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24. 7. 2021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460B3C2-5413-462F-940C-0A7AA6AF91D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E629004-F1F0-4526-9639-0EF090BE5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96DF4556-C51C-4878-849C-616554830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54743"/>
              </p:ext>
            </p:extLst>
          </p:nvPr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70,00 - 74,99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75,00 - 79,99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80,00 - 84,99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32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282B7B7C-FFC7-4BC7-9A6F-C64063D14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79"/>
            <a:ext cx="11643468" cy="629812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" y="0"/>
            <a:ext cx="7434501" cy="576000"/>
          </a:xfrm>
        </p:spPr>
        <p:txBody>
          <a:bodyPr/>
          <a:lstStyle/>
          <a:p>
            <a:r>
              <a:rPr lang="cs-CZ" dirty="0"/>
              <a:t>60 a více let: podíl osob očkovaných alespoň 1 dávkou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810374" y="36659"/>
            <a:ext cx="153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400" b="1" dirty="0">
                <a:solidFill>
                  <a:schemeClr val="bg1"/>
                </a:solidFill>
              </a:rPr>
              <a:t>31. 7. 2021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460B3C2-5413-462F-940C-0A7AA6AF91D0}"/>
              </a:ext>
            </a:extLst>
          </p:cNvPr>
          <p:cNvSpPr/>
          <p:nvPr/>
        </p:nvSpPr>
        <p:spPr>
          <a:xfrm>
            <a:off x="9350574" y="1045331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b="1" dirty="0"/>
              <a:t>Podíl očkovaných osob (%)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E629004-F1F0-4526-9639-0EF090BE5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42"/>
          <a:stretch/>
        </p:blipFill>
        <p:spPr>
          <a:xfrm>
            <a:off x="9822021" y="1322330"/>
            <a:ext cx="303054" cy="1287959"/>
          </a:xfrm>
          <a:prstGeom prst="rect">
            <a:avLst/>
          </a:prstGeom>
        </p:spPr>
      </p:pic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96DF4556-C51C-4878-849C-6165548303FF}"/>
              </a:ext>
            </a:extLst>
          </p:cNvPr>
          <p:cNvGraphicFramePr>
            <a:graphicFrameLocks noGrp="1"/>
          </p:cNvGraphicFramePr>
          <p:nvPr/>
        </p:nvGraphicFramePr>
        <p:xfrm>
          <a:off x="10125075" y="1320209"/>
          <a:ext cx="1200150" cy="1260000"/>
        </p:xfrm>
        <a:graphic>
          <a:graphicData uri="http://schemas.openxmlformats.org/drawingml/2006/table">
            <a:tbl>
              <a:tblPr/>
              <a:tblGrid>
                <a:gridCol w="1200150">
                  <a:extLst>
                    <a:ext uri="{9D8B030D-6E8A-4147-A177-3AD203B41FA5}">
                      <a16:colId xmlns:a16="http://schemas.microsoft.com/office/drawing/2014/main" val="209677212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 70,00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5802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70,00 - 74,99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035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75,00 - 79,99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0985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80,00 - 84,99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92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85,00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3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53926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COVID-web-sablona</Template>
  <TotalTime>8519</TotalTime>
  <Words>252</Words>
  <Application>Microsoft Office PowerPoint</Application>
  <PresentationFormat>Širokoúhlá obrazovka</PresentationFormat>
  <Paragraphs>67</Paragraphs>
  <Slides>8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1" baseType="lpstr">
      <vt:lpstr>Arial</vt:lpstr>
      <vt:lpstr>Calibri</vt:lpstr>
      <vt:lpstr>Motiv Office</vt:lpstr>
      <vt:lpstr>Prezentace aplikace PowerPoint</vt:lpstr>
      <vt:lpstr>16 a více let: podíl osob očkovaných alespoň 1 dávkou</vt:lpstr>
      <vt:lpstr>16 a více let: podíl osob očkovaných alespoň 1 dávkou</vt:lpstr>
      <vt:lpstr>16 a více let: podíl osob očkovaných alespoň 1 dávkou</vt:lpstr>
      <vt:lpstr>Prezentace aplikace PowerPoint</vt:lpstr>
      <vt:lpstr>60 a více let: podíl osob očkovaných alespoň 1 dávkou</vt:lpstr>
      <vt:lpstr>60 a více let: podíl osob očkovaných alespoň 1 dávkou</vt:lpstr>
      <vt:lpstr>60 a více let: podíl osob očkovaných alespoň 1 dávkou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Mužík Jan RNDr. Ph.D.</dc:creator>
  <cp:lastModifiedBy>Mužík Jan RNDr. Ph.D.</cp:lastModifiedBy>
  <cp:revision>565</cp:revision>
  <dcterms:created xsi:type="dcterms:W3CDTF">2020-11-14T10:09:00Z</dcterms:created>
  <dcterms:modified xsi:type="dcterms:W3CDTF">2021-08-01T13:26:33Z</dcterms:modified>
</cp:coreProperties>
</file>